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1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7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8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1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39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93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58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17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6EEFB-6D92-4C57-A156-61A4CF4878A9}"/>
              </a:ext>
            </a:extLst>
          </p:cNvPr>
          <p:cNvSpPr txBox="1"/>
          <p:nvPr/>
        </p:nvSpPr>
        <p:spPr>
          <a:xfrm>
            <a:off x="2038350" y="571500"/>
            <a:ext cx="8115300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47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46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23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0FA0E-7B1F-4D17-9992-881953C85DDC}"/>
              </a:ext>
            </a:extLst>
          </p:cNvPr>
          <p:cNvSpPr txBox="1"/>
          <p:nvPr/>
        </p:nvSpPr>
        <p:spPr>
          <a:xfrm>
            <a:off x="2764155" y="4366260"/>
            <a:ext cx="666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6289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43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MACC-004</cp:lastModifiedBy>
  <cp:revision>9</cp:revision>
  <dcterms:created xsi:type="dcterms:W3CDTF">2019-03-12T02:06:08Z</dcterms:created>
  <dcterms:modified xsi:type="dcterms:W3CDTF">2025-02-14T07:03:03Z</dcterms:modified>
</cp:coreProperties>
</file>