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7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587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710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892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2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7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54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81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289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08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33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415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7BE79-5B0E-4BBB-8822-C27CD022D311}" type="datetimeFigureOut">
              <a:rPr kumimoji="1" lang="ja-JP" altLang="en-US" smtClean="0"/>
              <a:t>2025/2/14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4EB9A8-47AA-4E42-AAC7-30412DAD68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537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B5018E0-3909-4409-80C3-9382CF098854}"/>
              </a:ext>
            </a:extLst>
          </p:cNvPr>
          <p:cNvSpPr txBox="1"/>
          <p:nvPr/>
        </p:nvSpPr>
        <p:spPr>
          <a:xfrm>
            <a:off x="2038350" y="571500"/>
            <a:ext cx="8115300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47</a:t>
            </a:r>
            <a:r>
              <a:rPr kumimoji="1" lang="ja-JP" altLang="en-US" sz="3200" b="1" dirty="0"/>
              <a:t>回日本臨床栄養学会総会</a:t>
            </a:r>
            <a:endParaRPr kumimoji="1" lang="en-US" altLang="ja-JP" sz="3200" b="1" dirty="0"/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 dirty="0"/>
              <a:t>46</a:t>
            </a:r>
            <a:r>
              <a:rPr kumimoji="1" lang="ja-JP" altLang="en-US" sz="3200" b="1" dirty="0"/>
              <a:t>回日本臨床栄養協会総会</a:t>
            </a:r>
          </a:p>
          <a:p>
            <a:pPr algn="ctr"/>
            <a:r>
              <a:rPr kumimoji="1" lang="ja-JP" altLang="en-US" sz="3200" b="1" dirty="0"/>
              <a:t>第</a:t>
            </a:r>
            <a:r>
              <a:rPr kumimoji="1" lang="en-US" altLang="ja-JP" sz="3200" b="1"/>
              <a:t>23</a:t>
            </a:r>
            <a:r>
              <a:rPr kumimoji="1" lang="ja-JP" altLang="en-US" sz="3200" b="1"/>
              <a:t>回</a:t>
            </a:r>
            <a:r>
              <a:rPr kumimoji="1" lang="ja-JP" altLang="en-US" sz="3200" b="1" dirty="0"/>
              <a:t>大連合大会</a:t>
            </a:r>
            <a:endParaRPr kumimoji="1" lang="en-US" altLang="ja-JP" sz="3200" b="1" dirty="0"/>
          </a:p>
          <a:p>
            <a:pPr algn="ctr"/>
            <a:r>
              <a:rPr kumimoji="1" lang="ja-JP" altLang="en-US" sz="2400" b="1" dirty="0"/>
              <a:t>筆頭発表者名：●●　●●</a:t>
            </a:r>
            <a:endParaRPr kumimoji="1" lang="en-US" altLang="ja-JP" sz="24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E3D28AE-4CB2-444A-8A96-CDFE24D603CE}"/>
              </a:ext>
            </a:extLst>
          </p:cNvPr>
          <p:cNvSpPr txBox="1"/>
          <p:nvPr/>
        </p:nvSpPr>
        <p:spPr>
          <a:xfrm>
            <a:off x="1941195" y="2686051"/>
            <a:ext cx="8309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dirty="0"/>
              <a:t>演題発表に関連し、開示すべき</a:t>
            </a:r>
            <a:r>
              <a:rPr kumimoji="1" lang="en-US" altLang="ja-JP" sz="2200" dirty="0"/>
              <a:t>COI</a:t>
            </a:r>
            <a:r>
              <a:rPr kumimoji="1" lang="ja-JP" altLang="en-US" sz="2200" dirty="0"/>
              <a:t>関係にある企業などとして、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864083-76A1-44DD-9A58-AF2978AF2C12}"/>
              </a:ext>
            </a:extLst>
          </p:cNvPr>
          <p:cNvSpPr txBox="1"/>
          <p:nvPr/>
        </p:nvSpPr>
        <p:spPr>
          <a:xfrm>
            <a:off x="2038350" y="3292495"/>
            <a:ext cx="36347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①顧問：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②株保有・利益：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③特許使用料：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④講演料：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⑤原稿料：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⑥受託研究・共同研究費：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⑦奨学寄付金：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⑧寄付講座所属：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⑨贈答品などの報酬：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B218590-9A26-47CE-B016-5FD14397CD48}"/>
              </a:ext>
            </a:extLst>
          </p:cNvPr>
          <p:cNvSpPr txBox="1"/>
          <p:nvPr/>
        </p:nvSpPr>
        <p:spPr>
          <a:xfrm>
            <a:off x="6518912" y="3296960"/>
            <a:ext cx="32118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まし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○○製薬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あり（○○製薬）</a:t>
            </a:r>
            <a:endParaRPr kumimoji="1" lang="en-US" altLang="ja-JP" sz="2000" b="1" dirty="0"/>
          </a:p>
          <a:p>
            <a:r>
              <a:rPr kumimoji="1" lang="ja-JP" altLang="en-US" sz="2000" b="1" dirty="0"/>
              <a:t>なし</a:t>
            </a:r>
          </a:p>
        </p:txBody>
      </p:sp>
    </p:spTree>
    <p:extLst>
      <p:ext uri="{BB962C8B-B14F-4D97-AF65-F5344CB8AC3E}">
        <p14:creationId xmlns:p14="http://schemas.microsoft.com/office/powerpoint/2010/main" val="3734848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103</Words>
  <Application>Microsoft Office PowerPoint</Application>
  <PresentationFormat>ワイド画面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info</dc:creator>
  <cp:lastModifiedBy>MACC-004</cp:lastModifiedBy>
  <cp:revision>9</cp:revision>
  <dcterms:created xsi:type="dcterms:W3CDTF">2019-03-12T02:06:08Z</dcterms:created>
  <dcterms:modified xsi:type="dcterms:W3CDTF">2025-02-14T07:03:18Z</dcterms:modified>
</cp:coreProperties>
</file>